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6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4318-DAAA-49C6-AD56-9BBD0B63A47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DAD4-21CE-49EA-94E0-B93718AB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Merlin Bird ID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Sign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9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 in the name of the bird.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58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 it from choices that come up.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5563673" y="3229098"/>
            <a:ext cx="1249250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221825" y="995363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A picture and a description of the bird will come up.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Click on the sounds tab.</a:t>
            </a:r>
          </a:p>
          <a:p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7804597" y="1065727"/>
            <a:ext cx="1249250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 the song you wish to hear and press the play button.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5731098" y="2202286"/>
            <a:ext cx="1249250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1972"/>
            <a:ext cx="3932237" cy="614322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You can ID an unknown bird based on color and size using the “Start Bird ID” button.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You can take a picture of a bird and use the “Get Photo ID” button to upload the picture so Merlin can try to identify the bird for you.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061397" y="987425"/>
            <a:ext cx="6293991" cy="4873625"/>
          </a:xfrm>
        </p:spPr>
      </p:pic>
    </p:spTree>
    <p:extLst>
      <p:ext uri="{BB962C8B-B14F-4D97-AF65-F5344CB8AC3E}">
        <p14:creationId xmlns:p14="http://schemas.microsoft.com/office/powerpoint/2010/main" val="42879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Merlin Bird ID</a:t>
            </a:r>
            <a:endParaRPr lang="en-US" sz="4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The app is free and available from the Apple App store or Google Play.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It will take about 300 MB of storage.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3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0608"/>
            <a:ext cx="3932237" cy="6040192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After you click on the “Install”, click on the “Accept” button.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You will need to provide an email account that a verification email will be sent to.  If you do not confirm the verification email, the app will stop working after a few days.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4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Once it is installed, click “Open”.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97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is the home screen for the Merlin App. Click on “Start Bird ID”.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52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screen will appear next.  </a:t>
            </a:r>
            <a:r>
              <a:rPr lang="en-US" sz="3200" smtClean="0"/>
              <a:t>Click </a:t>
            </a:r>
            <a:r>
              <a:rPr lang="en-US" sz="3200" dirty="0" smtClean="0"/>
              <a:t>on “Browse Packs”.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8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2907" r="25242" b="-2907"/>
          <a:stretch/>
        </p:blipFill>
        <p:spPr>
          <a:xfrm>
            <a:off x="5499277" y="163176"/>
            <a:ext cx="3013657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Select the “US: Northeast” pack to include the birds of PA.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Install the pack.</a:t>
            </a:r>
            <a:endParaRPr lang="en-US" sz="3200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2467"/>
          <a:stretch/>
        </p:blipFill>
        <p:spPr>
          <a:xfrm>
            <a:off x="8714704" y="1682884"/>
            <a:ext cx="3477296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search for a bird by name, select  the menu bar in the upper left corner of the screen.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5782614" y="1455312"/>
            <a:ext cx="1249250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  “Browse All Birds” from the menu.</a:t>
            </a:r>
            <a:endParaRPr lang="en-US" sz="3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4" t="1321" r="16918" b="-1321"/>
          <a:stretch/>
        </p:blipFill>
        <p:spPr>
          <a:xfrm>
            <a:off x="7134896" y="820000"/>
            <a:ext cx="3503053" cy="4873625"/>
          </a:xfrm>
        </p:spPr>
      </p:pic>
      <p:sp>
        <p:nvSpPr>
          <p:cNvPr id="8" name="Right Arrow 7"/>
          <p:cNvSpPr/>
          <p:nvPr/>
        </p:nvSpPr>
        <p:spPr>
          <a:xfrm>
            <a:off x="6207617" y="2393928"/>
            <a:ext cx="1249250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274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Merlin Bird ID App</vt:lpstr>
      <vt:lpstr>Merlin Bird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Merlin Bird ID App</dc:title>
  <dc:creator>Cheryl Bucheit</dc:creator>
  <cp:lastModifiedBy>Cheryl Bucheit</cp:lastModifiedBy>
  <cp:revision>6</cp:revision>
  <dcterms:created xsi:type="dcterms:W3CDTF">2017-03-08T02:29:05Z</dcterms:created>
  <dcterms:modified xsi:type="dcterms:W3CDTF">2017-03-08T02:48:05Z</dcterms:modified>
</cp:coreProperties>
</file>