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8809-92FB-42AF-A846-F8523184779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14C8-C6EF-4CE9-B551-65BEF20E7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b1d5J3xh0F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ortedwards.org/braddock/braddock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/imgres?imgurl=http://www.loc.gov/loc/lcib/0010/images/gwdiary_1.jpg&amp;imgrefurl=http://www.loc.gov/loc/lcib/0010/gwdiary.html&amp;usg=__1GXLeueRm5MtKdJtcaz1AHpRMGU=&amp;h=282&amp;w=200&amp;sz=46&amp;hl=en&amp;start=3&amp;zoom=1&amp;um=1&amp;itbs=1&amp;tbnid=QitL4YXy2ipXEM:&amp;tbnh=114&amp;tbnw=81&amp;prev=/images?q=young+george+washington&amp;um=1&amp;hl=en&amp;safe=active&amp;sa=N&amp;tbs=isch: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hotchkissfamily.lbbhost.com/French-Indian-Wa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You’re in command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of the Monongahela 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July, 9</a:t>
            </a:r>
            <a:r>
              <a:rPr lang="en-US" sz="40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1755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 &amp; Objective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19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and your partner are General Edward Braddock &amp; Major George Washington.</a:t>
            </a:r>
          </a:p>
          <a:p>
            <a:r>
              <a:rPr lang="en-US" dirty="0" smtClean="0"/>
              <a:t>Your group’s mission is to defeat the French forces blocking your path to Fort Duquesne while keeping causalities to a minimum.   </a:t>
            </a:r>
            <a:endParaRPr lang="en-US" dirty="0"/>
          </a:p>
        </p:txBody>
      </p:sp>
      <p:pic>
        <p:nvPicPr>
          <p:cNvPr id="1026" name="Picture 2" descr="See full 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600200"/>
            <a:ext cx="2438400" cy="3200400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QitL4YXy2ipXEM:http://www.loc.gov/loc/lcib/0010/images/gwdiary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3124200"/>
            <a:ext cx="1905000" cy="34480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2514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Maj. George Washington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8768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Gen. Edward Braddock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Opposing Armies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British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1,500 total soldiers</a:t>
            </a:r>
          </a:p>
          <a:p>
            <a:r>
              <a:rPr lang="en-US" dirty="0" smtClean="0"/>
              <a:t>Mix of regulars &amp; colonial militia.</a:t>
            </a:r>
          </a:p>
          <a:p>
            <a:r>
              <a:rPr lang="en-US" dirty="0" smtClean="0"/>
              <a:t>Regulars- highly disciplined &amp; fight in the European style.</a:t>
            </a:r>
          </a:p>
          <a:p>
            <a:r>
              <a:rPr lang="en-US" dirty="0" smtClean="0"/>
              <a:t>Colonial militia- not highly disciplined, but can fight in both European &amp; NA style.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French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54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1,300 total soldiers</a:t>
            </a:r>
          </a:p>
          <a:p>
            <a:r>
              <a:rPr lang="en-US" dirty="0" smtClean="0"/>
              <a:t>Mix of regulars, colonial militia &amp; </a:t>
            </a:r>
            <a:r>
              <a:rPr lang="en-US" dirty="0"/>
              <a:t>N</a:t>
            </a:r>
            <a:r>
              <a:rPr lang="en-US" dirty="0" smtClean="0"/>
              <a:t>ative </a:t>
            </a:r>
            <a:r>
              <a:rPr lang="en-US" dirty="0"/>
              <a:t>A</a:t>
            </a:r>
            <a:r>
              <a:rPr lang="en-US" dirty="0" smtClean="0"/>
              <a:t>merican allies. </a:t>
            </a:r>
          </a:p>
          <a:p>
            <a:r>
              <a:rPr lang="en-US" dirty="0" smtClean="0"/>
              <a:t>Regulars- highly disciplined &amp; fight in the European style.</a:t>
            </a:r>
          </a:p>
          <a:p>
            <a:r>
              <a:rPr lang="en-US" dirty="0" smtClean="0"/>
              <a:t>Colonial militia- not highly disciplined, but can fight in both European &amp; NA style.</a:t>
            </a:r>
          </a:p>
          <a:p>
            <a:r>
              <a:rPr lang="en-US" dirty="0" smtClean="0"/>
              <a:t>Native Americans- fight strictly in guerilla style.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Situation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Your scouts and the French </a:t>
            </a:r>
            <a:r>
              <a:rPr lang="en-US" b="1" i="1" dirty="0" smtClean="0">
                <a:solidFill>
                  <a:srgbClr val="FF0000"/>
                </a:solidFill>
              </a:rPr>
              <a:t>scouts</a:t>
            </a:r>
            <a:r>
              <a:rPr lang="en-US" dirty="0" smtClean="0"/>
              <a:t> engage in minor </a:t>
            </a:r>
            <a:r>
              <a:rPr lang="en-US" b="1" i="1" dirty="0" smtClean="0">
                <a:solidFill>
                  <a:srgbClr val="FF0000"/>
                </a:solidFill>
              </a:rPr>
              <a:t>skirmishing</a:t>
            </a:r>
            <a:r>
              <a:rPr lang="en-US" dirty="0" smtClean="0"/>
              <a:t>, which is a surprise to both sides.</a:t>
            </a:r>
          </a:p>
          <a:p>
            <a:r>
              <a:rPr lang="en-US" dirty="0" smtClean="0"/>
              <a:t>Your advanced guard of the elite </a:t>
            </a:r>
            <a:r>
              <a:rPr lang="en-US" b="1" i="1" dirty="0" smtClean="0">
                <a:solidFill>
                  <a:srgbClr val="FF0000"/>
                </a:solidFill>
              </a:rPr>
              <a:t>Grenadiers</a:t>
            </a:r>
            <a:r>
              <a:rPr lang="en-US" dirty="0" smtClean="0"/>
              <a:t> encounters a body of French </a:t>
            </a:r>
            <a:r>
              <a:rPr lang="en-US" b="1" i="1" dirty="0" smtClean="0">
                <a:solidFill>
                  <a:srgbClr val="FF0000"/>
                </a:solidFill>
              </a:rPr>
              <a:t>regulars</a:t>
            </a:r>
            <a:r>
              <a:rPr lang="en-US" dirty="0" smtClean="0"/>
              <a:t> blocking the road on a hilltop, while the French </a:t>
            </a:r>
            <a:r>
              <a:rPr lang="en-US" b="1" i="1" dirty="0" smtClean="0">
                <a:solidFill>
                  <a:srgbClr val="FF0000"/>
                </a:solidFill>
              </a:rPr>
              <a:t>militia</a:t>
            </a:r>
            <a:r>
              <a:rPr lang="en-US" dirty="0" smtClean="0"/>
              <a:t> and Natives occupy the high ground on your flanks.</a:t>
            </a:r>
          </a:p>
          <a:p>
            <a:r>
              <a:rPr lang="en-US" dirty="0" smtClean="0"/>
              <a:t>General Braddock &amp; Major Washington, what are your orders?   </a:t>
            </a:r>
          </a:p>
          <a:p>
            <a:r>
              <a:rPr lang="en-US" dirty="0" smtClean="0"/>
              <a:t>Explain, in three paragraphs, how your group will use the two differing style tactics to defeat the enemy.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05400" y="5334000"/>
            <a:ext cx="3809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Battle Map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6200" y="2514600"/>
            <a:ext cx="762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236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You’re in command</vt:lpstr>
      <vt:lpstr>Intro &amp; Objective</vt:lpstr>
      <vt:lpstr>The Opposing Armies</vt:lpstr>
      <vt:lpstr>The Situation</vt:lpstr>
      <vt:lpstr>Slide 5</vt:lpstr>
    </vt:vector>
  </TitlesOfParts>
  <Company>Hamburg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You’re in command</dc:title>
  <dc:creator>Lenovo User</dc:creator>
  <cp:lastModifiedBy>Lenovo User</cp:lastModifiedBy>
  <cp:revision>13</cp:revision>
  <dcterms:created xsi:type="dcterms:W3CDTF">2010-10-15T11:22:21Z</dcterms:created>
  <dcterms:modified xsi:type="dcterms:W3CDTF">2010-11-05T13:14:24Z</dcterms:modified>
</cp:coreProperties>
</file>