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1441-3493-40B0-BC69-D806830C69D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99E-C016-4981-9847-537CC96E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2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1441-3493-40B0-BC69-D806830C69D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99E-C016-4981-9847-537CC96E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8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1441-3493-40B0-BC69-D806830C69D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99E-C016-4981-9847-537CC96E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7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1441-3493-40B0-BC69-D806830C69D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99E-C016-4981-9847-537CC96E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0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1441-3493-40B0-BC69-D806830C69D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99E-C016-4981-9847-537CC96E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7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1441-3493-40B0-BC69-D806830C69D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99E-C016-4981-9847-537CC96E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4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1441-3493-40B0-BC69-D806830C69D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99E-C016-4981-9847-537CC96E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7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1441-3493-40B0-BC69-D806830C69D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99E-C016-4981-9847-537CC96E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3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1441-3493-40B0-BC69-D806830C69D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99E-C016-4981-9847-537CC96E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1441-3493-40B0-BC69-D806830C69D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99E-C016-4981-9847-537CC96E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5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1441-3493-40B0-BC69-D806830C69D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99E-C016-4981-9847-537CC96E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3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01441-3493-40B0-BC69-D806830C69D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899E-C016-4981-9847-537CC96E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dumedia-sciences.com/en/media/642-steam-engine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29" y="830997"/>
            <a:ext cx="3762647" cy="5934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036" y="1759353"/>
            <a:ext cx="3239586" cy="2599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0"/>
            <a:ext cx="51257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Newcomen (1712)</a:t>
            </a:r>
            <a:endParaRPr lang="en-US" sz="48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73099" y="-26126"/>
            <a:ext cx="3369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Watt (1788)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2715" t="27321" r="43817" b="18750"/>
          <a:stretch/>
        </p:blipFill>
        <p:spPr>
          <a:xfrm>
            <a:off x="4940582" y="979715"/>
            <a:ext cx="3839667" cy="5577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952415" y="4923692"/>
            <a:ext cx="3131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hlinkClick r:id="rId5"/>
              </a:rPr>
              <a:t>Interactive Steam Engine Link (Michigan State University)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Berlin Sans FB Demi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Damian Buggy</dc:creator>
  <cp:lastModifiedBy>Damian Buggy</cp:lastModifiedBy>
  <cp:revision>5</cp:revision>
  <dcterms:created xsi:type="dcterms:W3CDTF">2018-03-27T12:08:40Z</dcterms:created>
  <dcterms:modified xsi:type="dcterms:W3CDTF">2018-03-27T12:15:19Z</dcterms:modified>
</cp:coreProperties>
</file>