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2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D2E3C-65A9-416F-BCBA-80FCA2990817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B2426-5F24-4E02-A748-28C070E91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8F3B6-EE3E-4A44-B063-FCBFB60C4504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773B-1474-40C8-8CD1-DB926A56C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A0AEF-7897-447B-A00A-E2E654B4C0CE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DD2A-85B9-4135-A3CD-E0407D9FA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F967A-1A47-4AEA-8A3D-439CF3F4BD81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A7E81-9E24-40DF-9D29-5139CE83C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1A132-AB6E-465B-A9E0-337972EEF8E2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79512-8A15-4460-8C3E-8AF163607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1AB156-61B8-43F2-9AE2-0405FDDA66BD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5B216-9FB6-47D1-ABA6-7873CE868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04109-7E25-4B5D-9578-4D7938DC2C53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ADD81-AD39-491D-B82A-5A8991900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FF071-48A7-45D7-AC1A-8A63B182E68E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4E56C-C37B-4AC5-9348-4BD48C3D2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25A2A-6432-46A7-A006-FCEF6E979052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41803-A904-4D3A-90E1-192520468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B9891-AA65-43F5-8F87-B4F12A2A855C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E8B10-F352-48CF-8830-DE64FB49B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4017D8-72E2-4DEC-B7AB-FE90C79492C2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7BE7-A575-4CEA-9803-5050D811D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8839D50-7D0A-4E67-9680-EB8AD93165AA}" type="datetimeFigureOut">
              <a:rPr lang="en-US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3270DDA-E636-454C-8B5E-1F56CB4A8E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Mughal and Safavid Empires and the Lands of Modern Afghanistan</a:t>
            </a:r>
          </a:p>
        </p:txBody>
      </p:sp>
      <p:pic>
        <p:nvPicPr>
          <p:cNvPr id="13314" name="Content Placeholder 2" descr="MogSaf Col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042" r="-2704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Greatest Extent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Durrani</a:t>
            </a:r>
            <a:r>
              <a:rPr lang="en-US" dirty="0" smtClean="0">
                <a:ea typeface="+mj-ea"/>
                <a:cs typeface="+mj-cs"/>
              </a:rPr>
              <a:t> Empire, 1762.</a:t>
            </a:r>
          </a:p>
        </p:txBody>
      </p:sp>
      <p:pic>
        <p:nvPicPr>
          <p:cNvPr id="14338" name="Content Placeholder 2" descr="Durrani Color-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042" r="-2704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India and Russian Empire</a:t>
            </a:r>
            <a:r>
              <a:rPr lang="en-US" altLang="en-US" smtClean="0"/>
              <a:t>’</a:t>
            </a:r>
            <a:r>
              <a:rPr lang="en-US" smtClean="0"/>
              <a:t>s Borders with Afghanistan</a:t>
            </a:r>
          </a:p>
        </p:txBody>
      </p:sp>
      <p:pic>
        <p:nvPicPr>
          <p:cNvPr id="15362" name="Content Placeholder 2" descr="RusBrit Col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042" r="-2704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Afghanistan and Its Neighbors</a:t>
            </a:r>
          </a:p>
        </p:txBody>
      </p:sp>
      <p:pic>
        <p:nvPicPr>
          <p:cNvPr id="16386" name="Content Placeholder 2" descr="Political Col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013" r="-52013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Afghanistan</a:t>
            </a:r>
          </a:p>
        </p:txBody>
      </p:sp>
      <p:pic>
        <p:nvPicPr>
          <p:cNvPr id="17410" name="Content Placeholder 2" descr="Unlabe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744" r="-24744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following on the map: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27696" cy="4855191"/>
          </a:xfrm>
        </p:spPr>
        <p:txBody>
          <a:bodyPr/>
          <a:lstStyle/>
          <a:p>
            <a:r>
              <a:rPr lang="en-US" dirty="0" smtClean="0"/>
              <a:t>Tajikistan</a:t>
            </a:r>
          </a:p>
          <a:p>
            <a:r>
              <a:rPr lang="en-US" dirty="0" smtClean="0"/>
              <a:t>Turkmenistan</a:t>
            </a:r>
          </a:p>
          <a:p>
            <a:r>
              <a:rPr lang="en-US" dirty="0" smtClean="0"/>
              <a:t>Uzbekistan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Pakistan</a:t>
            </a:r>
          </a:p>
          <a:p>
            <a:r>
              <a:rPr lang="en-US" dirty="0" smtClean="0"/>
              <a:t>Iran</a:t>
            </a:r>
          </a:p>
          <a:p>
            <a:r>
              <a:rPr lang="en-US" dirty="0" smtClean="0"/>
              <a:t>Hindu Kush</a:t>
            </a:r>
          </a:p>
          <a:p>
            <a:r>
              <a:rPr lang="en-US" dirty="0" err="1" smtClean="0"/>
              <a:t>Tora</a:t>
            </a:r>
            <a:r>
              <a:rPr lang="en-US" dirty="0" smtClean="0"/>
              <a:t> Bora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90291" y="1600199"/>
            <a:ext cx="3227696" cy="485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Paropamisus Mts.</a:t>
            </a:r>
          </a:p>
          <a:p>
            <a:r>
              <a:rPr lang="en-US" dirty="0" err="1" smtClean="0"/>
              <a:t>Mazar</a:t>
            </a:r>
            <a:r>
              <a:rPr lang="en-US" dirty="0" smtClean="0"/>
              <a:t>-e-Sharif</a:t>
            </a:r>
          </a:p>
          <a:p>
            <a:r>
              <a:rPr lang="en-US" dirty="0" smtClean="0"/>
              <a:t>Herat</a:t>
            </a:r>
          </a:p>
          <a:p>
            <a:r>
              <a:rPr lang="en-US" dirty="0" smtClean="0"/>
              <a:t>Kandahar</a:t>
            </a:r>
          </a:p>
          <a:p>
            <a:r>
              <a:rPr lang="en-US" dirty="0" smtClean="0"/>
              <a:t>Kabul</a:t>
            </a:r>
          </a:p>
          <a:p>
            <a:r>
              <a:rPr lang="en-US" dirty="0" smtClean="0"/>
              <a:t>Jalalabad</a:t>
            </a:r>
          </a:p>
          <a:p>
            <a:r>
              <a:rPr lang="en-US" dirty="0" smtClean="0"/>
              <a:t>Kunduz</a:t>
            </a:r>
          </a:p>
        </p:txBody>
      </p:sp>
    </p:spTree>
    <p:extLst>
      <p:ext uri="{BB962C8B-B14F-4D97-AF65-F5344CB8AC3E}">
        <p14:creationId xmlns:p14="http://schemas.microsoft.com/office/powerpoint/2010/main" val="192003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and Politcal Map of Afghanistan</a:t>
            </a:r>
          </a:p>
        </p:txBody>
      </p:sp>
      <p:pic>
        <p:nvPicPr>
          <p:cNvPr id="18434" name="Content Placeholder 2" descr="Physical Map Col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744" r="-24744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Ethnic Groups in Afghanistan </a:t>
            </a:r>
            <a:br>
              <a:rPr lang="en-US" smtClean="0"/>
            </a:br>
            <a:r>
              <a:rPr lang="en-US" smtClean="0"/>
              <a:t>and Pakistan</a:t>
            </a:r>
          </a:p>
        </p:txBody>
      </p:sp>
      <p:pic>
        <p:nvPicPr>
          <p:cNvPr id="19458" name="Content Placeholder 2" descr="AfPak Ethnic Col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0840" r="-80840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63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Office Theme</vt:lpstr>
      <vt:lpstr>Mughal and Safavid Empires and the Lands of Modern Afghanistan</vt:lpstr>
      <vt:lpstr>The Greatest Extent of  the Durrani Empire, 1762.</vt:lpstr>
      <vt:lpstr>British India and Russian Empire’s Borders with Afghanistan</vt:lpstr>
      <vt:lpstr>Afghanistan and Its Neighbors</vt:lpstr>
      <vt:lpstr>Afghanistan</vt:lpstr>
      <vt:lpstr>Label the following on the map:</vt:lpstr>
      <vt:lpstr>Physical and Politcal Map of Afghanistan</vt:lpstr>
      <vt:lpstr>Ethnic Groups in Afghanistan  and Pakistan</vt:lpstr>
    </vt:vector>
  </TitlesOfParts>
  <Company>Choices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 in 1800</dc:title>
  <dc:creator>Andy Blackadar</dc:creator>
  <cp:lastModifiedBy>Damian Buggy</cp:lastModifiedBy>
  <cp:revision>20</cp:revision>
  <dcterms:created xsi:type="dcterms:W3CDTF">2011-07-18T13:49:54Z</dcterms:created>
  <dcterms:modified xsi:type="dcterms:W3CDTF">2017-12-18T13:27:09Z</dcterms:modified>
</cp:coreProperties>
</file>